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6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CEE3-4051-4B04-8C1A-4A35C570B04E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C776-5A76-475F-AB6B-5C7DE4D92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96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CEE3-4051-4B04-8C1A-4A35C570B04E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C776-5A76-475F-AB6B-5C7DE4D92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37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CEE3-4051-4B04-8C1A-4A35C570B04E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C776-5A76-475F-AB6B-5C7DE4D92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29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CEE3-4051-4B04-8C1A-4A35C570B04E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C776-5A76-475F-AB6B-5C7DE4D92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25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CEE3-4051-4B04-8C1A-4A35C570B04E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C776-5A76-475F-AB6B-5C7DE4D92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94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CEE3-4051-4B04-8C1A-4A35C570B04E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C776-5A76-475F-AB6B-5C7DE4D92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CEE3-4051-4B04-8C1A-4A35C570B04E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C776-5A76-475F-AB6B-5C7DE4D92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7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CEE3-4051-4B04-8C1A-4A35C570B04E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C776-5A76-475F-AB6B-5C7DE4D92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41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CEE3-4051-4B04-8C1A-4A35C570B04E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C776-5A76-475F-AB6B-5C7DE4D92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2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CEE3-4051-4B04-8C1A-4A35C570B04E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C776-5A76-475F-AB6B-5C7DE4D92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2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CEE3-4051-4B04-8C1A-4A35C570B04E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C776-5A76-475F-AB6B-5C7DE4D92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8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CEE3-4051-4B04-8C1A-4A35C570B04E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BC776-5A76-475F-AB6B-5C7DE4D92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3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Work/Study 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Modeling Conservation of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36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Work on the assignments</a:t>
            </a:r>
            <a:r>
              <a:rPr lang="en-US" dirty="0"/>
              <a:t> </a:t>
            </a:r>
            <a:r>
              <a:rPr lang="en-US" dirty="0" smtClean="0"/>
              <a:t>in the suggested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order </a:t>
            </a:r>
          </a:p>
          <a:p>
            <a:pPr marL="0" indent="0">
              <a:buNone/>
            </a:pPr>
            <a:r>
              <a:rPr lang="en-US" dirty="0" smtClean="0"/>
              <a:t>B. Strive for completion</a:t>
            </a:r>
          </a:p>
          <a:p>
            <a:pPr marL="0" indent="0">
              <a:buNone/>
            </a:pPr>
            <a:r>
              <a:rPr lang="en-US" dirty="0" smtClean="0"/>
              <a:t>C. Take a note of question that might come up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cbromme\AppData\Local\Microsoft\Windows\Temporary Internet Files\Content.IE5\7G26EREE\0511-0909-0119-4517_Child_Doing_Math_Homework__clipart_imag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181060"/>
            <a:ext cx="1738342" cy="176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578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Assignments,  2-10-17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Picture Vocabulary</a:t>
            </a:r>
          </a:p>
          <a:p>
            <a:pPr marL="514350" indent="-514350">
              <a:buAutoNum type="arabicPeriod"/>
            </a:pPr>
            <a:r>
              <a:rPr lang="en-US" dirty="0" smtClean="0"/>
              <a:t>Content Review Game (Terms and Concepts)</a:t>
            </a:r>
          </a:p>
          <a:p>
            <a:pPr marL="514350" indent="-514350">
              <a:buAutoNum type="arabicPeriod"/>
            </a:pPr>
            <a:r>
              <a:rPr lang="en-US" dirty="0" smtClean="0"/>
              <a:t>Video 3 (answer questions)</a:t>
            </a:r>
          </a:p>
          <a:p>
            <a:pPr marL="514350" indent="-514350">
              <a:buAutoNum type="arabicPeriod"/>
            </a:pPr>
            <a:r>
              <a:rPr lang="en-US" dirty="0" smtClean="0"/>
              <a:t>Linking Literacy- complete worksheet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Stemscopedia</a:t>
            </a:r>
            <a:r>
              <a:rPr lang="en-US" dirty="0" smtClean="0"/>
              <a:t>- Reflect</a:t>
            </a:r>
          </a:p>
          <a:p>
            <a:pPr marL="400050" lvl="1" indent="0">
              <a:buNone/>
            </a:pPr>
            <a:r>
              <a:rPr lang="en-US" smtClean="0"/>
              <a:t>	Take </a:t>
            </a:r>
            <a:r>
              <a:rPr lang="en-US" dirty="0" smtClean="0"/>
              <a:t>notes on the worksheet ‘ </a:t>
            </a:r>
            <a:r>
              <a:rPr lang="en-US" smtClean="0"/>
              <a:t>Guiding 	Statements </a:t>
            </a:r>
            <a:r>
              <a:rPr lang="en-US" dirty="0" smtClean="0"/>
              <a:t>and </a:t>
            </a:r>
            <a:r>
              <a:rPr lang="en-US" smtClean="0"/>
              <a:t>Claim Evidence’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504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57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Work/Study Day</vt:lpstr>
      <vt:lpstr>Goal</vt:lpstr>
      <vt:lpstr>Assignments,  2-10-17</vt:lpstr>
    </vt:vector>
  </TitlesOfParts>
  <Company>Information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Work/Study Day</dc:title>
  <dc:creator>Christina Bromme</dc:creator>
  <cp:lastModifiedBy>Christina Bromme</cp:lastModifiedBy>
  <cp:revision>1</cp:revision>
  <dcterms:created xsi:type="dcterms:W3CDTF">2017-02-10T17:28:09Z</dcterms:created>
  <dcterms:modified xsi:type="dcterms:W3CDTF">2017-02-10T17:33:51Z</dcterms:modified>
</cp:coreProperties>
</file>